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8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84" r:id="rId13"/>
    <p:sldId id="268" r:id="rId14"/>
    <p:sldId id="269" r:id="rId15"/>
    <p:sldId id="270" r:id="rId16"/>
    <p:sldId id="271" r:id="rId17"/>
    <p:sldId id="272" r:id="rId18"/>
    <p:sldId id="273" r:id="rId19"/>
    <p:sldId id="286" r:id="rId20"/>
    <p:sldId id="285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2" autoAdjust="0"/>
    <p:restoredTop sz="94660"/>
  </p:normalViewPr>
  <p:slideViewPr>
    <p:cSldViewPr>
      <p:cViewPr>
        <p:scale>
          <a:sx n="94" d="100"/>
          <a:sy n="94" d="100"/>
        </p:scale>
        <p:origin x="-85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073345-CE11-46D4-AF72-2846EFC06055}" type="datetimeFigureOut">
              <a:rPr lang="tr-TR" smtClean="0"/>
              <a:t>8.06.2017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F9D8A6-C0D9-44D4-8390-AE7FA84FFE18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00987" y="4221088"/>
            <a:ext cx="7772400" cy="211566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chemeClr val="tx1"/>
                </a:solidFill>
                <a:latin typeface="Lucida Calligraphy" panose="03010101010101010101" pitchFamily="66" charset="0"/>
                <a:cs typeface="Arial" panose="020B0604020202020204" pitchFamily="34" charset="0"/>
              </a:rPr>
              <a:t>Eğitim Ailede Başlar, </a:t>
            </a:r>
            <a:r>
              <a:rPr lang="tr-TR" b="1" dirty="0" err="1" smtClean="0">
                <a:solidFill>
                  <a:schemeClr val="tx1"/>
                </a:solidFill>
                <a:latin typeface="Lucida Calligraphy" panose="03010101010101010101" pitchFamily="66" charset="0"/>
                <a:cs typeface="Arial" panose="020B0604020202020204" pitchFamily="34" charset="0"/>
              </a:rPr>
              <a:t>ÖZEN’le</a:t>
            </a:r>
            <a:r>
              <a:rPr lang="tr-TR" b="1" dirty="0" smtClean="0">
                <a:solidFill>
                  <a:schemeClr val="tx1"/>
                </a:solidFill>
                <a:latin typeface="Lucida Calligraphy" panose="03010101010101010101" pitchFamily="66" charset="0"/>
                <a:cs typeface="Arial" panose="020B0604020202020204" pitchFamily="34" charset="0"/>
              </a:rPr>
              <a:t> Devam Eder.</a:t>
            </a:r>
            <a:r>
              <a:rPr lang="tr-TR" dirty="0" smtClean="0">
                <a:latin typeface="Lucida Calligraphy" panose="03010101010101010101" pitchFamily="66" charset="0"/>
                <a:cs typeface="Arial" panose="020B0604020202020204" pitchFamily="34" charset="0"/>
              </a:rPr>
              <a:t/>
            </a:r>
            <a:br>
              <a:rPr lang="tr-TR" dirty="0" smtClean="0">
                <a:latin typeface="Lucida Calligraphy" panose="03010101010101010101" pitchFamily="66" charset="0"/>
                <a:cs typeface="Arial" panose="020B0604020202020204" pitchFamily="34" charset="0"/>
              </a:rPr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20688"/>
            <a:ext cx="5022557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2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Temmuz ayında yapılması için 7.sınıf temelli olup 8.sınıfta da devam niteliğindeki konular üzerinden öğrencilere yaz dönemi için test ve konu ödevleri verilecek.</a:t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1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721499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Derslere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21 Ağustosta başlanacak. Derslerin ilk bölümü 21 Ağustos – 29 Ağustos tarihleri arasında yapılacak. Öğrencilerin okula ve birbirlerine uyum sağlama süreci aşılıp 8. sınıf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hazır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bulunuşluk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düzeyleri belirlenecek. Bu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dönemde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bahsi geçen 7. sınıf  konuları tekrar edilip testlerle öğrencilerin karşılaşabilecekleri temel problemler üzerinde durulacak.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İlk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denemeleri  bu tarihlerde yapılacak. Bu deneme genel tekrar niteliğinde olacak.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5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05475"/>
          </a:xfrm>
        </p:spPr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Derslerin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ikinci bölümü 6 Eylül tarihinde 8. sınıf konularıyla başlayacak. Öğrencilere özel çalışma programları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oluşturulacak.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5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belirli gruplara ayrılacak. Her grubun bir veya iki eğitim koçu olacak.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Eğitim koçu öğrencimizin okuldaki velisi pozisyonunda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olacak.Çocukların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gelişimleri birebir ve yakinen takip edilip, veli ile diyalog sağlanacak.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65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tarihten önce Caner Özen Koleji olarak  ders saatlerinde düzenlemeye gideceğiz. Programda, bazı ders saatlerini azaltıp ,TEOG sınavındaki dersler üzerine yoğunlaşacağız.(teknoloji tasarım veya seçmeli dersler gibi)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Matematik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dersi 5+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Türkçe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dersi 5+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Fen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teknolojileri 4+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T.C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İnkilap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Tarihi ve Atatürkçülük dersi 2+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İngilizce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4+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kültürü 2+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şeklinde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77483"/>
          </a:xfrm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Eklediğimiz bu dersler etüt dersleri olarak değil, olması gereken ders saatlerindeki  konuların devamı niteliğinde gerçekleşecek. Etüt dersleri, soru çözümü ve konu eksiklerinin tamamlanması gibi çalışmaları kapsayacak.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Buradaki hedefimiz çocukların ödev ve sınava hazırlık sürecini okul saatleri içerisinde çözmek. 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9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21297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chemeClr val="tx1"/>
                </a:solidFill>
              </a:rPr>
              <a:t>8</a:t>
            </a:r>
            <a:r>
              <a:rPr lang="tr-TR" dirty="0">
                <a:solidFill>
                  <a:schemeClr val="tx1"/>
                </a:solidFill>
              </a:rPr>
              <a:t>. sınıf öğrencilerimiz için </a:t>
            </a:r>
            <a:r>
              <a:rPr lang="tr-TR" u="sng" dirty="0">
                <a:solidFill>
                  <a:schemeClr val="tx1"/>
                </a:solidFill>
              </a:rPr>
              <a:t>C</a:t>
            </a:r>
            <a:r>
              <a:rPr lang="tr-TR" u="sng" dirty="0" smtClean="0">
                <a:solidFill>
                  <a:schemeClr val="tx1"/>
                </a:solidFill>
              </a:rPr>
              <a:t>umartesi </a:t>
            </a:r>
            <a:r>
              <a:rPr lang="tr-TR" u="sng" dirty="0">
                <a:solidFill>
                  <a:schemeClr val="tx1"/>
                </a:solidFill>
              </a:rPr>
              <a:t>günleri 9.00 -</a:t>
            </a:r>
            <a:r>
              <a:rPr lang="tr-TR" u="sng" dirty="0" smtClean="0">
                <a:solidFill>
                  <a:schemeClr val="tx1"/>
                </a:solidFill>
              </a:rPr>
              <a:t>13.30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saatleri arasında TEOG kursları yapılacak.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365104"/>
            <a:ext cx="2719706" cy="1872208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extrusionH="76200">
            <a:extrusionClr>
              <a:srgbClr val="FF0000"/>
            </a:extrusionClr>
          </a:sp3d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0" y="116632"/>
            <a:ext cx="3178747" cy="141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3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5865515"/>
          </a:xfrm>
        </p:spPr>
        <p:txBody>
          <a:bodyPr/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TEOG sınavına kadar 30 deneme yapmayı hedefliyoruz. Diğer özel okular için ulaşılması çok güç bir sayı.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Başarının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buradan geleceğine inanıyoruz. Her deneme sonrasında öğrencilerin sonuçları ders ,konu  ve kazanımlar boyutunda incelenecek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Öğrencilerin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belirlenen eksikleri doğrultusunda konu tekrarı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soru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çözümü veya birebir ders anlatımı şeklinde gerekli ek çalışmalar yapılacak.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7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721499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öğrenciye bir gelişim dosyası oluşturulacak. Veli, içerisinde deneme sonuçlarının da olduğu bu dosyalarla ilgili 15 günde bir öğrencimizden sorumlu öğretmenler tarafından aranıp bilgilendirilecek.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0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721499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tüm derslerden 1 ana kaynak olmak üzere her dersten toplam 3 kaynak verilecek. Bütün öğrencilerin bu kaynakları bitirmesi hedeflenmektedir. Bunun üzerine eklenecek kaynaklarda ise öğrencilerin bireysel çalışma istekleri baz alınacak.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4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134944" cy="1828800"/>
          </a:xfrm>
        </p:spPr>
        <p:txBody>
          <a:bodyPr>
            <a:normAutofit/>
          </a:bodyPr>
          <a:lstStyle/>
          <a:p>
            <a:r>
              <a:rPr lang="tr-TR" sz="7200" dirty="0" smtClean="0"/>
              <a:t>TEOG</a:t>
            </a:r>
            <a:endParaRPr lang="tr-TR" sz="7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206952" cy="1752600"/>
          </a:xfrm>
        </p:spPr>
        <p:txBody>
          <a:bodyPr/>
          <a:lstStyle/>
          <a:p>
            <a:endParaRPr lang="tr-T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TEOG 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NEDİR 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372641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1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505475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Öğrencimizi kendine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güvenen, konu eksikleri tamamlanmış şekilde TEOG sınavına sokmayı hedefliyoruz.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27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65245"/>
            <a:ext cx="8229600" cy="5721499"/>
          </a:xfrm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TEOG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sınavına hazırlanılan bu süreçte rehberlik servisimiz ile işbirliği içerisinde olunacaktır. Rehberlik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servisimiz;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Sınav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kaygısını yenme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Stresle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baş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Sınav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heyecanını kontrol etme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Velilerin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süreçteki tutumu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gibi konularda  çalışmalar yaparak, öğrencilerimize destek olacak.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53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.TEOG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sınavı için konuların tamamını 22 Ekim tarihinde bitirmeyi hedefliyoruz. Bu süre sonrasında kalan 1 ayda ise konu tekrarları, test çözümleri ve deneme sınavları üzerine yoğunlaşmak istiyoruz. </a:t>
            </a: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9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algn="ctr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 TEOG sınavına da 15 gün kaldığında ise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öğrencilerimizin durumuna göre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cumartesi günü kurslarını tam güne çıkarıp hafta içi günlerinde  akşam soru saati koymayı planlıyoruz.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.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05475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 tatilde 1 haftalık bir ara verip, 2. hafta TEOG kampıyla  2. TEOG çalışmalarına başlanılacaktır.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79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 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çalışmalar devam ederken öğrencilerimizin bir birey olduğu, rahatlamaya ihtiyaçları olduğu ve ergenlik dönemi içerisinde bulunduğu her zaman gözetilecektir.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Öğrencilerimizle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yemek organizasyonu, sinema, müzik ve tiyatro etkinlikleri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düzenlenecektir.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25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tr-TR" i="1" dirty="0" smtClean="0"/>
              <a:t> </a:t>
            </a:r>
          </a:p>
          <a:p>
            <a:pPr marL="0" indent="0">
              <a:buNone/>
            </a:pPr>
            <a:endParaRPr lang="tr-TR" i="1" dirty="0" smtClean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TEOG başarısının önemi ile öğrencimizin kendisini ifade edebilen, donanımlı ve kendini gerçekleştirmiş birey olması arasındaki dengeyi  ayarlayabilmek bizim için en önemli noktadır.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sz="3200" b="1" dirty="0" smtClean="0">
                <a:latin typeface="Baskerville Old Face" panose="02020602080505020303" pitchFamily="18" charset="0"/>
              </a:rPr>
              <a:t>CANER ÖZEN EĞİTİM KURUMLARI DERSHANEDEN ÖZEL OKULA DÖNÜŞME MANTIĞIYLA YOLA ÇIKMIŞ BİR KURUM DEĞİLDİR. BURASI BİR EĞİTİM VE ÖĞRETİM YUVASIDIR. HER ALANDA BAŞARILI ÖĞRENCİLER YETİŞTİRMEK BİZİM TEMEL PRENSİBİMİZDİR.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228" y="4365104"/>
            <a:ext cx="1160248" cy="1957918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26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 	</a:t>
            </a:r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 smtClean="0"/>
              <a:t>	</a:t>
            </a:r>
            <a:r>
              <a:rPr lang="tr-TR" b="1" dirty="0" smtClean="0">
                <a:latin typeface="Baskerville Old Face" panose="02020602080505020303" pitchFamily="18" charset="0"/>
              </a:rPr>
              <a:t>OKUL OLARAK BU SENE BAŞLAMIŞ OLSAK DA EĞİTİM KADROSU VE ÖZEL OKUL TECRÜBESİ ÇOK ESKİLERE DAYANMAKTADIR .ŞİMDİ BU TECRÜBEMİZİ SİZİNLE PAYLAŞMAK İSTİYORUZ.</a:t>
            </a:r>
          </a:p>
          <a:p>
            <a:pPr marL="0" indent="0" algn="ctr">
              <a:buNone/>
            </a:pPr>
            <a:r>
              <a:rPr lang="tr-TR" b="1" dirty="0"/>
              <a:t> </a:t>
            </a:r>
            <a:endParaRPr lang="tr-TR" dirty="0"/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651984"/>
            <a:ext cx="2870448" cy="2870448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04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45003" y="3789040"/>
            <a:ext cx="7772400" cy="211566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EĞİTİM AİLEDE BAŞLAR, ÖZENLE DEVAM EDER.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836712"/>
            <a:ext cx="3862822" cy="17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0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136904" cy="121500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TEMEL </a:t>
            </a:r>
            <a: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  <a:t>EĞİTİMDEN ORTAÖĞRETİME GEÇİŞ SİSTEMİ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708920"/>
            <a:ext cx="7704856" cy="3831704"/>
          </a:xfrm>
        </p:spPr>
        <p:txBody>
          <a:bodyPr>
            <a:normAutofit/>
          </a:bodyPr>
          <a:lstStyle/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Daha önce SBS adı altında yapılan sınav, sistem olarak bir takım değişiklikler ile Temel Eğitimden Ortaöğretime Geçiş ismi verilen kısa adıyla TEOG olarak uygulanmaktadır.</a:t>
            </a:r>
          </a:p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Bu yeni sistemin asıl amacı, öğrencinin başarısını anlık bir performansa dayalı olarak değil, geniş bir zaman dilimine yayarak belirlemektir.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SBS'ye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göre en temel farklılık bu yönde olmuştur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YANİ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8. sınıf öğrencileri için yapılan 12 merkezi ortak sınavın kısa adıdır.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77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08912" cy="2088232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TEOG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SINAVI HANGİ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DERSLERDEN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YAPILIR? </a:t>
            </a:r>
            <a:b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TEOG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SINAVI İLE İLGİLİ DETAYLAR.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852936"/>
            <a:ext cx="7520940" cy="357984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Türkçe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Teknoloji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C. İnkılap Tarihi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Atatürkçülük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Yabancı Dil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Kültürü ve Ahlak Bilgisi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üzere 6 dersten yapılır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dönem 6, 2. dönem 6 olmak üzere toplam 12 ortak sınav yapılmaktadır.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36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6048672"/>
          </a:xfrm>
        </p:spPr>
        <p:txBody>
          <a:bodyPr>
            <a:normAutofit fontScale="77500" lnSpcReduction="20000"/>
          </a:bodyPr>
          <a:lstStyle/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yazılısı olan derslerin 2. , 2 yazılısı olan derslerin 1. yazılısı ortak olmaktadır.</a:t>
            </a:r>
          </a:p>
          <a:p>
            <a:endParaRPr lang="tr-T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Her ortak sınavda 20 soru sorulmakta ve bu sorular çoktan seçmelidir.</a:t>
            </a:r>
          </a:p>
          <a:p>
            <a:endParaRPr lang="tr-T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TEOG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ortak sınavları hafta içi iki günde yapılmaktadır. Öğrenciler her gün 3 sınava girmektedirler.</a:t>
            </a:r>
            <a:b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Türkçe, Matematik, Din Kültürü ve Ahlak Bilgisi 1. gün, Fen ve Teknoloji, </a:t>
            </a:r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T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. C. İnkılap tarihi, Yabancı D</a:t>
            </a:r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2. gün yapılmaktadır.</a:t>
            </a:r>
            <a:b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Sorular sınav öncesinde işlenen konulardan çıkmaktadır.</a:t>
            </a:r>
            <a:b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Önceki yıllarda yapılan sınavlardan farklı olarak yanlış yapılan sorular doğru soruları götürmemektedir.</a:t>
            </a:r>
            <a:b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öğrenci olağanüstü haller haricinde kendi okulunda sınava girmektedir.</a:t>
            </a:r>
            <a:b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300" dirty="0">
                <a:latin typeface="Arial" panose="020B0604020202020204" pitchFamily="34" charset="0"/>
                <a:cs typeface="Arial" panose="020B0604020202020204" pitchFamily="34" charset="0"/>
              </a:rPr>
              <a:t>Geçerli bir mazeret nedeni ile sınava giremeyen öğrencilere mazeret sınavı yapılmaktadır.</a:t>
            </a:r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54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TEOG SINAVINDA PUANLAMA NASIL YAPILIR?</a:t>
            </a:r>
            <a:endParaRPr lang="tr-T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492896"/>
            <a:ext cx="7992888" cy="402908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ortak sınav 100 üzerinden puanlandırılmaktadır. Tıpkı çocuklarınızın okulda girmiş olduğu yazılılar gibi.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soru 5 puandır. ( Sınavda iptal edilen soru yoksa )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Merkezi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 ortak sınav puanı 700 üzerinden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Yerleştirmeye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esas puan ise 500 üzerinden hesaplanmaktadır.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Yerleştirmeye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esas puanın %30’nu 6. 7. ve 8. sınıf ortalamaları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70’ini ise merkezi ortak sınav puanı belirlemektedir.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derslerden aldıkları notlar derslerin saatlerine bağlı olarak TEOG puanı üzerinde etkilerini arttırmaktadır.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9365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TEOG SINAVI NE ZAMAN UYGULANIR?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endParaRPr lang="tr-TR" b="1" dirty="0" smtClean="0"/>
          </a:p>
          <a:p>
            <a:endParaRPr lang="tr-TR" dirty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Dönem sınavları Kasım'ın son haftası, 2. dönem sınavları ise Nisan'ın son haftası yapılmaktadır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838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TEOG'DA </a:t>
            </a:r>
            <a:r>
              <a:rPr lang="tr-TR" sz="4400" b="1" dirty="0">
                <a:latin typeface="Arial" panose="020B0604020202020204" pitchFamily="34" charset="0"/>
                <a:cs typeface="Arial" panose="020B0604020202020204" pitchFamily="34" charset="0"/>
              </a:rPr>
              <a:t>BAŞARI NASIL GELİR?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204864"/>
            <a:ext cx="7797552" cy="4509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1-İlk olarak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hedef belirlemek. Hedef doğrultusunda çalışmak.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2-Önemli olan çok çalışmak değil, düzenli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çalışmak. Öğrenciye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uygun çalışma programları belirleyip bu programa uygun çalışmak.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3- Öğrenciler tarafından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derslerin ,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etütlerin ve takviye derslerinin düzenli takibi yapılması.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4- Düzenli deneme sınavı çözmek.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5-Sosyal etkinliklere ağırlık vererek, öğrencinin üzerindeki baskıyı azaltmak.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6- Okul veli işbirliğiyle öğrencinin sınav stresini en aza indirmek.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22682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6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3068960"/>
            <a:ext cx="7772400" cy="223224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tr-TR" sz="4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CANER ÖZEN EĞİTİM KURUMLARI TEOG SINAVI HAZIRLIĞINDA NASIL BİR YOL İZLEYECEK?</a:t>
            </a:r>
            <a:r>
              <a:rPr lang="tr-TR" sz="4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4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32403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17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356</TotalTime>
  <Words>737</Words>
  <Application>Microsoft Office PowerPoint</Application>
  <PresentationFormat>Ekran Gösterisi (4:3)</PresentationFormat>
  <Paragraphs>135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Akış</vt:lpstr>
      <vt:lpstr>  Eğitim Ailede Başlar, ÖZEN’le Devam Eder.   </vt:lpstr>
      <vt:lpstr>TEOG</vt:lpstr>
      <vt:lpstr> TEMEL EĞİTİMDEN ORTAÖĞRETİME GEÇİŞ SİSTEMİ </vt:lpstr>
      <vt:lpstr>TEOG SINAVI HANGİ DERSLERDEN YAPILIR?  TEOG SINAVI İLE İLGİLİ DETAYLAR. </vt:lpstr>
      <vt:lpstr>PowerPoint Sunusu</vt:lpstr>
      <vt:lpstr>TEOG SINAVINDA PUANLAMA NASIL YAPILIR?</vt:lpstr>
      <vt:lpstr>TEOG SINAVI NE ZAMAN UYGULANIR? </vt:lpstr>
      <vt:lpstr>  TEOG'DA BAŞARI NASIL GELİR?   </vt:lpstr>
      <vt:lpstr>CANER ÖZEN EĞİTİM KURUMLARI TEOG SINAVI HAZIRLIĞINDA NASIL BİR YOL İZLEYECEK?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8. sınıf öğrencilerimiz için Cumartesi günleri 9.00 -13.30 saatleri arasında TEOG kursları yapılacak.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.    </vt:lpstr>
      <vt:lpstr>PowerPoint Sunusu</vt:lpstr>
      <vt:lpstr>PowerPoint Sunusu</vt:lpstr>
      <vt:lpstr>PowerPoint Sunusu</vt:lpstr>
      <vt:lpstr>PowerPoint Sunusu</vt:lpstr>
      <vt:lpstr>  EĞİTİM AİLEDE BAŞLAR, ÖZENLE DEVAM EDER.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TEOG</dc:title>
  <dc:creator>FİLİZ</dc:creator>
  <cp:lastModifiedBy>pc1</cp:lastModifiedBy>
  <cp:revision>28</cp:revision>
  <dcterms:created xsi:type="dcterms:W3CDTF">2017-06-01T10:01:15Z</dcterms:created>
  <dcterms:modified xsi:type="dcterms:W3CDTF">2017-06-08T12:42:49Z</dcterms:modified>
</cp:coreProperties>
</file>